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Deric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d63d44bc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d63d44bc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d63d44bc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d63d44bc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d63d44bc4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d63d44bc4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d63d44bc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d63d44bc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4d63d44bc4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4d63d44bc4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d63d44bc4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d63d44bc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d63d44bc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d63d44bc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d63d44bc4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d63d44bc4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4d63d44bc4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4d63d44bc4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 Goals: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By the next workshop, they should have finish their about.html &amp; moving on to their resume/</a:t>
            </a:r>
            <a:r>
              <a:rPr lang="en"/>
              <a:t>portfolio</a:t>
            </a:r>
            <a:r>
              <a:rPr lang="en"/>
              <a:t> pages.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 the about.html, they should have: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Navbar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 Picture of their self.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 google </a:t>
            </a:r>
            <a:r>
              <a:rPr lang="en"/>
              <a:t>fonts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Choose a color </a:t>
            </a:r>
            <a:r>
              <a:rPr lang="en"/>
              <a:t>palette</a:t>
            </a:r>
            <a:r>
              <a:rPr lang="en"/>
              <a:t>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f9cf90c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f9cf90c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Deric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f9cf90c4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f9cf90c4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 Goals: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Download Visual Studio Code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Download Github Desktop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Create an account on Discord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Post their Repository URL on the #lowerclassmenprojects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Create Folder Structure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Create their first html file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d63d44bc4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d63d44bc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d63d44bc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d63d44bc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d63d44bc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d63d44bc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d63d44bc4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d63d44bc4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d63d44bc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d63d44bc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d63d44bc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d63d44bc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6300" y="292750"/>
            <a:ext cx="4324850" cy="43248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196025" y="2357650"/>
            <a:ext cx="6735900" cy="9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WEB DEVELOPMENT</a:t>
            </a:r>
            <a:endParaRPr b="1" sz="4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220275" y="2012649"/>
            <a:ext cx="40626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INTRODUCTION TO</a:t>
            </a:r>
            <a:endParaRPr sz="3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548650" y="3004525"/>
            <a:ext cx="26943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GITHUB &amp; HTML/CSS</a:t>
            </a:r>
            <a:endParaRPr sz="2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341675" y="1863599"/>
            <a:ext cx="40626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ASSOCIATION FOR COMPUTING MACHINERY</a:t>
            </a:r>
            <a:endParaRPr sz="11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FDAD7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7375" y="1232050"/>
            <a:ext cx="3783925" cy="313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0925" y="1092150"/>
            <a:ext cx="1232650" cy="353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2"/>
          <p:cNvSpPr txBox="1"/>
          <p:nvPr/>
        </p:nvSpPr>
        <p:spPr>
          <a:xfrm>
            <a:off x="-343750" y="1847575"/>
            <a:ext cx="45681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IMAGES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FDAD7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7" name="Google Shape;137;p23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3"/>
          <p:cNvSpPr txBox="1"/>
          <p:nvPr/>
        </p:nvSpPr>
        <p:spPr>
          <a:xfrm>
            <a:off x="-343750" y="1847575"/>
            <a:ext cx="45681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GROUPING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757" y="637200"/>
            <a:ext cx="4319893" cy="42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3498DB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4"/>
          <p:cNvSpPr txBox="1"/>
          <p:nvPr/>
        </p:nvSpPr>
        <p:spPr>
          <a:xfrm>
            <a:off x="1072125" y="909750"/>
            <a:ext cx="26346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CSS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-901700" y="1919675"/>
            <a:ext cx="447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Can’t be used independently without HTML.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Responsible for the design or style of the website, including the layout, visual effects and background color.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7101" y="875025"/>
            <a:ext cx="3599301" cy="3484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F2429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3" name="Google Shape;153;p25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5"/>
          <p:cNvSpPr txBox="1"/>
          <p:nvPr/>
        </p:nvSpPr>
        <p:spPr>
          <a:xfrm>
            <a:off x="-343750" y="1847575"/>
            <a:ext cx="45681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SELECTOR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1932" y="1225138"/>
            <a:ext cx="4319892" cy="3413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F2429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1" name="Google Shape;161;p26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 txBox="1"/>
          <p:nvPr/>
        </p:nvSpPr>
        <p:spPr>
          <a:xfrm>
            <a:off x="-296050" y="1788675"/>
            <a:ext cx="45681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DECLARATION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63" name="Google Shape;1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750" y="1123650"/>
            <a:ext cx="4081452" cy="3476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FDAD7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9" name="Google Shape;169;p27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7"/>
          <p:cNvSpPr txBox="1"/>
          <p:nvPr/>
        </p:nvSpPr>
        <p:spPr>
          <a:xfrm>
            <a:off x="-36425" y="1349625"/>
            <a:ext cx="3754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USING EXTERNAL CSS</a:t>
            </a:r>
            <a:endParaRPr sz="4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582" y="347800"/>
            <a:ext cx="4319891" cy="45756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7" name="Google Shape;177;p28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8"/>
          <p:cNvSpPr txBox="1"/>
          <p:nvPr/>
        </p:nvSpPr>
        <p:spPr>
          <a:xfrm>
            <a:off x="-36425" y="1349625"/>
            <a:ext cx="3754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SELECTORS</a:t>
            </a:r>
            <a:endParaRPr sz="4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REFERENCE</a:t>
            </a:r>
            <a:endParaRPr sz="4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7907" y="152400"/>
            <a:ext cx="405423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FDAD7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5" name="Google Shape;185;p29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9"/>
          <p:cNvSpPr txBox="1"/>
          <p:nvPr/>
        </p:nvSpPr>
        <p:spPr>
          <a:xfrm>
            <a:off x="39775" y="1730625"/>
            <a:ext cx="3754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INHERITANCE</a:t>
            </a:r>
            <a:endParaRPr sz="4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9657" y="744350"/>
            <a:ext cx="4319894" cy="4030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FDAD7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3" name="Google Shape;193;p30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30"/>
          <p:cNvSpPr txBox="1"/>
          <p:nvPr/>
        </p:nvSpPr>
        <p:spPr>
          <a:xfrm>
            <a:off x="39775" y="1730625"/>
            <a:ext cx="3754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RESPONDING TO USERS</a:t>
            </a:r>
            <a:endParaRPr sz="4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95" name="Google Shape;1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4957" y="385600"/>
            <a:ext cx="4319895" cy="45403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40137" l="0" r="0" t="37468"/>
          <a:stretch/>
        </p:blipFill>
        <p:spPr>
          <a:xfrm>
            <a:off x="0" y="1150"/>
            <a:ext cx="9143999" cy="115132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ECC71"/>
                </a:solidFill>
                <a:latin typeface="Oswald"/>
                <a:ea typeface="Oswald"/>
                <a:cs typeface="Oswald"/>
                <a:sym typeface="Oswald"/>
              </a:rPr>
              <a:t>Github</a:t>
            </a:r>
            <a:endParaRPr sz="2800">
              <a:solidFill>
                <a:srgbClr val="2ECC7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3117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Download “Github Desktop”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Sign in the account you created through the program.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Click on “Add” &amp; “Create New Repository”.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Name the repository what you named your folder.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description is optional.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Click on “Choose…”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2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■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For the local path, make sure you set the path to the parent of the folder.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Click on “Create Repository”.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Next, “Publish Repository”.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2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■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Unselect “Keep this code private”.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Click on 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“Create Repository” again.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40137" l="0" r="0" t="37468"/>
          <a:stretch/>
        </p:blipFill>
        <p:spPr>
          <a:xfrm>
            <a:off x="0" y="1150"/>
            <a:ext cx="9143999" cy="1151326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ECC71"/>
                </a:solidFill>
                <a:latin typeface="Oswald"/>
                <a:ea typeface="Oswald"/>
                <a:cs typeface="Oswald"/>
                <a:sym typeface="Oswald"/>
              </a:rPr>
              <a:t>Tracking Your Progress</a:t>
            </a:r>
            <a:endParaRPr sz="2800">
              <a:solidFill>
                <a:srgbClr val="2ECC7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3117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Go to “github.com” &amp; locate your repository that you just created.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Copy the URL of your repository.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Paste your repository URL in “#wedev-discussion”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Before you send it, please also include your full name in the message.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If we don’t receive a message from you containing your repository, we will assume that you didn’t show up to our second workshop and have a chance of being removed from our roster.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Please let us know if you have any problems regarding this project.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3498DB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1072125" y="376350"/>
            <a:ext cx="26346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HTML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-977900" y="1386275"/>
            <a:ext cx="4731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the standard markup language for creating web pages and web applications.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basically a text document, but on special tags/elements. 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No, HTML isn’t a programming language.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■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It’s a MARKUP Language.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2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"/>
              <a:buChar char="■"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It represents structured data, therefore there’s no algorithms.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2301" y="505400"/>
            <a:ext cx="3804075" cy="421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F2429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895625" y="1832400"/>
            <a:ext cx="26346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TAGS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4875" y="32675"/>
            <a:ext cx="2715351" cy="2570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250" y="2644715"/>
            <a:ext cx="2634601" cy="24016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F2429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0" l="-3200" r="3199" t="0"/>
          <a:stretch/>
        </p:blipFill>
        <p:spPr>
          <a:xfrm>
            <a:off x="4373845" y="688175"/>
            <a:ext cx="4770156" cy="4119992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/>
        </p:nvSpPr>
        <p:spPr>
          <a:xfrm>
            <a:off x="473875" y="1542775"/>
            <a:ext cx="31803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ELEMENTS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6" name="Google Shape;96;p18"/>
          <p:cNvSpPr txBox="1"/>
          <p:nvPr/>
        </p:nvSpPr>
        <p:spPr>
          <a:xfrm>
            <a:off x="267000" y="2678500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An opening tag and closing tag makes up a element.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F2429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113450" y="1542775"/>
            <a:ext cx="45681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ATTRIBUTES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3457" y="756563"/>
            <a:ext cx="4319893" cy="374121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/>
        </p:nvSpPr>
        <p:spPr>
          <a:xfrm>
            <a:off x="37825" y="2602300"/>
            <a:ext cx="34290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Really useful for CSS and javascript.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Used commonly for naming your elements.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FDAD7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 txBox="1"/>
          <p:nvPr/>
        </p:nvSpPr>
        <p:spPr>
          <a:xfrm>
            <a:off x="113450" y="1542775"/>
            <a:ext cx="45681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STRUCTURE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-25225" y="2602300"/>
            <a:ext cx="36558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Allows you to </a:t>
            </a: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organize your document.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It’s require that you structure, but it does work even if you don’t structure it correctly.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Char char="●"/>
            </a:pPr>
            <a:r>
              <a:rPr lang="en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There’s no such thing as errors in HTML.</a:t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1550" y="681875"/>
            <a:ext cx="4157650" cy="418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FDAD7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/>
          <p:nvPr/>
        </p:nvSpPr>
        <p:spPr>
          <a:xfrm rot="778427">
            <a:off x="-640090" y="-775620"/>
            <a:ext cx="4512593" cy="6273041"/>
          </a:xfrm>
          <a:prstGeom prst="rect">
            <a:avLst/>
          </a:prstGeom>
          <a:solidFill>
            <a:srgbClr val="2ECC71"/>
          </a:solidFill>
          <a:ln>
            <a:noFill/>
          </a:ln>
          <a:effectLst>
            <a:outerShdw blurRad="128588" rotWithShape="0" algn="bl" dir="5400000" dist="228600">
              <a:srgbClr val="000000">
                <a:alpha val="4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 txBox="1"/>
          <p:nvPr/>
        </p:nvSpPr>
        <p:spPr>
          <a:xfrm>
            <a:off x="-343750" y="1847575"/>
            <a:ext cx="45681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LISTING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323725" y="2596575"/>
            <a:ext cx="3034200" cy="6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5507" y="758813"/>
            <a:ext cx="4319892" cy="4052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